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107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61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484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69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493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188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061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801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92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226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649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2640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646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62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090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620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684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02C8E-E67F-4895-A7C1-66571DA62984}" type="datetimeFigureOut">
              <a:rPr lang="ru-RU" smtClean="0"/>
              <a:t>07.05.2025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BCD71-0B83-4552-9618-A209CBCB7C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7936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069974-24E9-EDBD-AC0C-3E69CD871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51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E71E63D-08DB-CEF1-F1D5-BA7B4D289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59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98B8B2D-EBE8-C883-5FD2-5698DFAE8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13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B6DD1A-D7E4-0C81-8695-9A25F38B0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89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75D260-09ED-9DA4-EA71-BC26408C6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80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24863A-0A2C-487B-A473-CF472A232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57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7CE989-8272-11A4-31F1-B53CB8649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72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8B4728-0CD1-CFC5-5FF4-4A183828E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08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5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Rockwell</vt:lpstr>
      <vt:lpstr>Damask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2025-05-07T01:18:12Z</dcterms:created>
  <dcterms:modified xsi:type="dcterms:W3CDTF">2025-05-07T01:23:33Z</dcterms:modified>
</cp:coreProperties>
</file>